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8" r:id="rId2"/>
    <p:sldId id="271" r:id="rId3"/>
    <p:sldId id="278" r:id="rId4"/>
    <p:sldId id="279" r:id="rId5"/>
    <p:sldId id="280" r:id="rId6"/>
    <p:sldId id="281" r:id="rId7"/>
    <p:sldId id="274" r:id="rId8"/>
    <p:sldId id="27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BE6F48-8398-4BC5-BAE2-0205E54BF541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B8CD3A-B97D-4B7F-8002-530C22EB49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733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8CD3A-B97D-4B7F-8002-530C22EB491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947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1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2631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5542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650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1659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1672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6650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975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269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8006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3647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8210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单击鼠标编辑标题文字格式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>
                <a:solidFill>
                  <a:srgbClr val="000000"/>
                </a:solidFill>
                <a:latin typeface="Arial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Arial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Arial"/>
              </a:rPr>
              <a:t>第七大纲级别</a:t>
            </a:r>
          </a:p>
        </p:txBody>
      </p:sp>
    </p:spTree>
    <p:extLst>
      <p:ext uri="{BB962C8B-B14F-4D97-AF65-F5344CB8AC3E}">
        <p14:creationId xmlns:p14="http://schemas.microsoft.com/office/powerpoint/2010/main" val="3020550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344740" y="-97791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AIOT</a:t>
            </a: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开放设计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97843" y="1096982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841680" y="439488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508680" y="2671560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B0EF88EB-16F4-693A-0661-A70C10070714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等线 Light" panose="020F0302020204030204"/>
                <a:ea typeface="等线 Light" panose="02010600030101010101" pitchFamily="2" charset="-122"/>
                <a:cs typeface="+mj-cs"/>
              </a:rPr>
              <a:t>树莓派人脸检测</a:t>
            </a: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FB836890-D4CC-A9AE-BE53-ACE106BF0464}"/>
              </a:ext>
            </a:extLst>
          </p:cNvPr>
          <p:cNvSpPr txBox="1">
            <a:spLocks/>
          </p:cNvSpPr>
          <p:nvPr/>
        </p:nvSpPr>
        <p:spPr>
          <a:xfrm>
            <a:off x="1524000" y="375331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小组成员：杨丽冰 高静宜 崔晓雅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331378" y="-84062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环境搭建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841680" y="439488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4045510" y="3015451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26" name="Picture 2" descr="123fe.cn/2019/02/15/openCV-js%E5%9F%BA%E7%A1%80...">
            <a:extLst>
              <a:ext uri="{FF2B5EF4-FFF2-40B4-BE49-F238E27FC236}">
                <a16:creationId xmlns:a16="http://schemas.microsoft.com/office/drawing/2014/main" id="{A7F307D7-C234-D45E-9297-3A3651A47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993" y="3716884"/>
            <a:ext cx="2107536" cy="684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aspberry, pi ไอคอน ใน SuperTiny">
            <a:extLst>
              <a:ext uri="{FF2B5EF4-FFF2-40B4-BE49-F238E27FC236}">
                <a16:creationId xmlns:a16="http://schemas.microsoft.com/office/drawing/2014/main" id="{53EE1F01-CF9C-CF10-BC41-C4816378F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99" y="290343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YTHON 入門實作班- 中央大學企業資源規劃暨大數據分析中心">
            <a:extLst>
              <a:ext uri="{FF2B5EF4-FFF2-40B4-BE49-F238E27FC236}">
                <a16:creationId xmlns:a16="http://schemas.microsoft.com/office/drawing/2014/main" id="{687CFE79-6943-A3B6-5A8D-99438AB6F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771" y="246312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8367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233280" y="-12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环境搭建</a:t>
            </a:r>
            <a:endParaRPr kumimoji="0" lang="en-US" altLang="zh-CN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6288066" y="3715200"/>
            <a:ext cx="3858894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4045510" y="3015451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50" name="Picture 2" descr="image-20221224213641256">
            <a:extLst>
              <a:ext uri="{FF2B5EF4-FFF2-40B4-BE49-F238E27FC236}">
                <a16:creationId xmlns:a16="http://schemas.microsoft.com/office/drawing/2014/main" id="{14E5465A-B59E-164F-77EB-868C560CB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2" y="2888533"/>
            <a:ext cx="3703834" cy="277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D218F23-2151-1D13-593E-357A7EE2B57E}"/>
              </a:ext>
            </a:extLst>
          </p:cNvPr>
          <p:cNvSpPr txBox="1"/>
          <p:nvPr/>
        </p:nvSpPr>
        <p:spPr>
          <a:xfrm>
            <a:off x="331378" y="1188180"/>
            <a:ext cx="6093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烧录系统：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格式化内存卡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 Win32DiskImager烧写镜像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树莓派连接</a:t>
            </a:r>
          </a:p>
        </p:txBody>
      </p:sp>
      <p:pic>
        <p:nvPicPr>
          <p:cNvPr id="2060" name="Picture 12" descr="image-20221224185920220">
            <a:extLst>
              <a:ext uri="{FF2B5EF4-FFF2-40B4-BE49-F238E27FC236}">
                <a16:creationId xmlns:a16="http://schemas.microsoft.com/office/drawing/2014/main" id="{571BACE1-92C7-8133-9023-24643AFE5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790" y="2954574"/>
            <a:ext cx="4285976" cy="267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-20230103124812806">
            <a:extLst>
              <a:ext uri="{FF2B5EF4-FFF2-40B4-BE49-F238E27FC236}">
                <a16:creationId xmlns:a16="http://schemas.microsoft.com/office/drawing/2014/main" id="{08251719-C193-D8DE-A51F-E9A74FB5B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9550" y="2963778"/>
            <a:ext cx="3945057" cy="260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94391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233280" y="-12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环境搭建</a:t>
            </a:r>
            <a:endParaRPr kumimoji="0" lang="en-US" altLang="zh-CN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6288066" y="3715200"/>
            <a:ext cx="3858894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4045510" y="3015451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D218F23-2151-1D13-593E-357A7EE2B57E}"/>
              </a:ext>
            </a:extLst>
          </p:cNvPr>
          <p:cNvSpPr txBox="1"/>
          <p:nvPr/>
        </p:nvSpPr>
        <p:spPr>
          <a:xfrm>
            <a:off x="331378" y="1188180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opencv</a:t>
            </a:r>
            <a:endParaRPr lang="zh-CN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675DA89-E1F4-74FB-6443-53916A3AB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24" y="1596085"/>
            <a:ext cx="4105851" cy="277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E30A75AC-6EF2-AF60-ADE1-B309BB6600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EAF69540-EA76-FEBB-73C9-EEC3E8207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578" y="2763121"/>
            <a:ext cx="4472705" cy="266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8" descr="image-20230103124952658">
            <a:extLst>
              <a:ext uri="{FF2B5EF4-FFF2-40B4-BE49-F238E27FC236}">
                <a16:creationId xmlns:a16="http://schemas.microsoft.com/office/drawing/2014/main" id="{2AFF56D3-7835-DE73-34C4-095872F7B5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82" name="Picture 10" descr="image-20230103124952658">
            <a:extLst>
              <a:ext uri="{FF2B5EF4-FFF2-40B4-BE49-F238E27FC236}">
                <a16:creationId xmlns:a16="http://schemas.microsoft.com/office/drawing/2014/main" id="{039A7181-C30B-9491-ED3C-24ECE66D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669" y="3209020"/>
            <a:ext cx="5119688" cy="342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8529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233280" y="-12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CSI</a:t>
            </a: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摄像头</a:t>
            </a:r>
            <a:endParaRPr kumimoji="0" lang="en-US" altLang="zh-CN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6288066" y="3715200"/>
            <a:ext cx="3858894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4045510" y="3015451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E30A75AC-6EF2-AF60-ADE1-B309BB6600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8" descr="image-20230103124952658">
            <a:extLst>
              <a:ext uri="{FF2B5EF4-FFF2-40B4-BE49-F238E27FC236}">
                <a16:creationId xmlns:a16="http://schemas.microsoft.com/office/drawing/2014/main" id="{2AFF56D3-7835-DE73-34C4-095872F7B5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098" name="Picture 2" descr="image-20221224213700717">
            <a:extLst>
              <a:ext uri="{FF2B5EF4-FFF2-40B4-BE49-F238E27FC236}">
                <a16:creationId xmlns:a16="http://schemas.microsoft.com/office/drawing/2014/main" id="{5A5A4A66-FF93-FDAE-EAA3-F2D64951A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665" y="2255841"/>
            <a:ext cx="5431495" cy="407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树莓派官方CSI摄像头的安装和使用- 知乎">
            <a:extLst>
              <a:ext uri="{FF2B5EF4-FFF2-40B4-BE49-F238E27FC236}">
                <a16:creationId xmlns:a16="http://schemas.microsoft.com/office/drawing/2014/main" id="{C526017C-6440-1E72-1223-9336B064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542" y="3072861"/>
            <a:ext cx="2537416" cy="1779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8307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331378" y="-84062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人脸检测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841680" y="439488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508680" y="2671560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4E81BA-8502-5F96-9808-FB744D155B42}"/>
              </a:ext>
            </a:extLst>
          </p:cNvPr>
          <p:cNvSpPr txBox="1"/>
          <p:nvPr/>
        </p:nvSpPr>
        <p:spPr>
          <a:xfrm>
            <a:off x="671517" y="1269155"/>
            <a:ext cx="1165409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获取视频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利用opencv中的harr级联分类器xml模型来实现人脸检测</a:t>
            </a:r>
          </a:p>
          <a:p>
            <a:pPr lvl="1"/>
            <a:r>
              <a:rPr lang="zh-CN" altLang="en-US" dirty="0"/>
              <a:t>Haar分类器 = Haar-like特征 + 积分图方法 + AdaBoost +级联</a:t>
            </a:r>
          </a:p>
          <a:p>
            <a:pPr lvl="1"/>
            <a:r>
              <a:rPr lang="zh-CN" altLang="en-US" dirty="0"/>
              <a:t>a) 使用Haar-like特征做检测。</a:t>
            </a:r>
          </a:p>
          <a:p>
            <a:pPr lvl="1"/>
            <a:r>
              <a:rPr lang="zh-CN" altLang="en-US" dirty="0"/>
              <a:t>b) 使用积分图（IntegralImage）对Haar-like特征求值进行加速。</a:t>
            </a:r>
          </a:p>
          <a:p>
            <a:pPr lvl="1"/>
            <a:r>
              <a:rPr lang="zh-CN" altLang="en-US" dirty="0"/>
              <a:t>c) 使用AdaBoost算法训练区分人脸和非人脸的强分类器。</a:t>
            </a:r>
          </a:p>
          <a:p>
            <a:pPr lvl="1"/>
            <a:r>
              <a:rPr lang="zh-CN" altLang="en-US" dirty="0"/>
              <a:t>d) 使用筛选式级联把分类器级联到一起，提高准确率。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在图片上绘制矩形框标识人脸位置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人脸跟踪</a:t>
            </a:r>
            <a:endParaRPr lang="en-US" altLang="zh-CN" dirty="0"/>
          </a:p>
          <a:p>
            <a:pPr lvl="1"/>
            <a:r>
              <a:rPr lang="zh-CN" altLang="en-US" dirty="0"/>
              <a:t>这里采用帧数来衡量流畅性。</a:t>
            </a:r>
            <a:endParaRPr lang="en-US" altLang="zh-CN" dirty="0"/>
          </a:p>
          <a:p>
            <a:pPr lvl="1"/>
            <a:r>
              <a:rPr lang="zh-CN" altLang="en-US" dirty="0"/>
              <a:t>树莓派是</a:t>
            </a:r>
            <a:r>
              <a:rPr lang="en-US" altLang="zh-CN" dirty="0"/>
              <a:t>4</a:t>
            </a:r>
            <a:r>
              <a:rPr lang="zh-CN" altLang="en-US" dirty="0"/>
              <a:t>核的</a:t>
            </a:r>
            <a:r>
              <a:rPr lang="en-US" altLang="zh-CN" dirty="0" err="1"/>
              <a:t>cpu</a:t>
            </a:r>
            <a:r>
              <a:rPr lang="zh-CN" altLang="en-US" dirty="0"/>
              <a:t>，所以通过多线程来提高帧数。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485043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331378" y="-84062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人脸检测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841680" y="439488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508680" y="2671560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24" name="Picture 4" descr="image-20221224210522723">
            <a:extLst>
              <a:ext uri="{FF2B5EF4-FFF2-40B4-BE49-F238E27FC236}">
                <a16:creationId xmlns:a16="http://schemas.microsoft.com/office/drawing/2014/main" id="{4D6C1F25-BD24-2636-99A5-936625C81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902" y="1463320"/>
            <a:ext cx="8461636" cy="5195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989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331378" y="-84062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展示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331378" y="1063709"/>
            <a:ext cx="9634680" cy="20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38080" y="434412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841680" y="4394880"/>
            <a:ext cx="9305280" cy="20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6"/>
          <p:cNvSpPr/>
          <p:nvPr/>
        </p:nvSpPr>
        <p:spPr>
          <a:xfrm>
            <a:off x="508680" y="2671560"/>
            <a:ext cx="5614560" cy="277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285840" marR="0" lvl="0" indent="-28512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508680" y="2149560"/>
            <a:ext cx="3125880" cy="44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1">
            <a:extLst>
              <a:ext uri="{FF2B5EF4-FFF2-40B4-BE49-F238E27FC236}">
                <a16:creationId xmlns:a16="http://schemas.microsoft.com/office/drawing/2014/main" id="{79EF7830-1DAE-8AC1-E818-A093C0E60BFB}"/>
              </a:ext>
            </a:extLst>
          </p:cNvPr>
          <p:cNvSpPr/>
          <p:nvPr/>
        </p:nvSpPr>
        <p:spPr>
          <a:xfrm>
            <a:off x="1195200" y="5222147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</a:t>
            </a:r>
            <a:r>
              <a:rPr kumimoji="0" lang="en-US" altLang="zh-CN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hanks</a:t>
            </a:r>
            <a:r>
              <a:rPr kumimoji="0" lang="zh-CN" altLang="en-US" sz="44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！</a:t>
            </a:r>
            <a:endParaRPr kumimoji="0" lang="en-US" sz="4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32CD9D-B857-E90A-8473-B67CBAB8F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446" y="1421788"/>
            <a:ext cx="5363563" cy="402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4438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3092</TotalTime>
  <Words>186</Words>
  <Application>Microsoft Office PowerPoint</Application>
  <PresentationFormat>宽屏</PresentationFormat>
  <Paragraphs>44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Symbol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 LB</dc:creator>
  <cp:lastModifiedBy>杨丽冰</cp:lastModifiedBy>
  <cp:revision>5</cp:revision>
  <dcterms:created xsi:type="dcterms:W3CDTF">2022-12-04T16:35:47Z</dcterms:created>
  <dcterms:modified xsi:type="dcterms:W3CDTF">2023-01-03T12:49:47Z</dcterms:modified>
</cp:coreProperties>
</file>

<file path=docProps/thumbnail.jpeg>
</file>